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71" r:id="rId4"/>
  </p:sldIdLst>
  <p:sldSz cx="9144000" cy="6858000" type="screen4x3"/>
  <p:notesSz cx="6797675" cy="9926638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矩形 4"/>
          <p:cNvSpPr>
            <a:spLocks noChangeArrowheads="1"/>
          </p:cNvSpPr>
          <p:nvPr/>
        </p:nvSpPr>
        <p:spPr bwMode="auto">
          <a:xfrm>
            <a:off x="4457270" y="2060031"/>
            <a:ext cx="220853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【 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型号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:</a:t>
            </a:r>
            <a:r>
              <a:rPr lang="en-US" altLang="zh-CN" dirty="0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FWK2111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】</a:t>
            </a:r>
            <a:endParaRPr lang="zh-CN" altLang="en-US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4" name="Group 5"/>
          <p:cNvGraphicFramePr>
            <a:graphicFrameLocks noGrp="1"/>
          </p:cNvGraphicFramePr>
          <p:nvPr/>
        </p:nvGraphicFramePr>
        <p:xfrm>
          <a:off x="392400" y="2986398"/>
          <a:ext cx="8358218" cy="3291840"/>
        </p:xfrm>
        <a:graphic>
          <a:graphicData uri="http://schemas.openxmlformats.org/drawingml/2006/table">
            <a:tbl>
              <a:tblPr/>
              <a:tblGrid>
                <a:gridCol w="428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产品特点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:</a:t>
                      </a:r>
                      <a:endParaRPr lang="en-US" altLang="zh-CN" sz="11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1. 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根据 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LED 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的散热特性，利用机械设计原理和热学原理，对 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LED 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投光灯进行精准结构设计，结合采用高导热系数高纯度铝合金材料和特殊的加工工艺，使传导散热、对流散热和辐射散热的效果得到了成倍的提高，使悟空方系列灯具成为体积小、重量轻、光效好、节能环保低碳的创新产品。</a:t>
                      </a:r>
                      <a:endParaRPr lang="en-US" altLang="zh-CN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2. 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搭配超大功率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LED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，精准控制散射光线，使 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LED 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的出光效率更高，中心光强</a:t>
                      </a:r>
                      <a:r>
                        <a:rPr lang="zh-CN" altLang="en-US" sz="11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更强，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为短距离投光照明提供一个完美的解决方案。</a:t>
                      </a:r>
                      <a:endParaRPr lang="en-US" altLang="zh-CN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灯具结构设计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特别导入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12°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遮光角一体化防眩光设计。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控制方式：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标准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应用场所：</a:t>
                      </a:r>
                      <a:r>
                        <a:rPr lang="zh-CN" altLang="en-US" sz="1100" dirty="0" smtClean="0">
                          <a:sym typeface="+mn-ea"/>
                        </a:rPr>
                        <a:t>广场、户外景观、大楼外立面、单体建筑和历史建筑外立面、绿化景观照明。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95561" y="2645045"/>
            <a:ext cx="8175282" cy="2762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2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19885" y="332740"/>
            <a:ext cx="2226945" cy="216535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11560" y="1124744"/>
          <a:ext cx="8001000" cy="5368217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FWK2111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cs typeface="+mn-cs"/>
                        </a:rPr>
                        <a:t>1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cs typeface="+mn-cs"/>
                        </a:rPr>
                        <a:t>颗</a:t>
                      </a:r>
                      <a:endParaRPr lang="zh-CN" altLang="en-US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单色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2200K/2700K/3000K/3500K/4000K/5000K/5700K/6500K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r>
                        <a:rPr kumimoji="0" lang="en-US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(FWHM)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10°/15°/20°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25°/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°/45°/60°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30*20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°/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60*15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</a:t>
                      </a:r>
                      <a:endParaRPr lang="zh-CN" altLang="en-US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50" dirty="0" smtClean="0">
                          <a:sym typeface="+mn-ea"/>
                        </a:rPr>
                        <a:t>压铸铝</a:t>
                      </a:r>
                      <a:r>
                        <a:rPr lang="en-US" altLang="zh-CN" sz="1050" dirty="0" smtClean="0">
                          <a:sym typeface="+mn-ea"/>
                        </a:rPr>
                        <a:t>/</a:t>
                      </a:r>
                      <a:r>
                        <a:rPr lang="zh-CN" altLang="zh-CN" sz="1050" dirty="0" smtClean="0">
                          <a:sym typeface="+mn-ea"/>
                        </a:rPr>
                        <a:t>铝合金</a:t>
                      </a:r>
                      <a:r>
                        <a:rPr lang="en-US" altLang="zh-CN" sz="1050" dirty="0" smtClean="0">
                          <a:sym typeface="+mn-ea"/>
                        </a:rPr>
                        <a:t>,</a:t>
                      </a:r>
                      <a:r>
                        <a:rPr lang="zh-CN" altLang="en-US" sz="1050" dirty="0" smtClean="0">
                          <a:sym typeface="+mn-ea"/>
                        </a:rPr>
                        <a:t>砂纹深灰色</a:t>
                      </a:r>
                      <a:r>
                        <a:rPr lang="zh-CN" altLang="en-US" sz="1050" dirty="0">
                          <a:sym typeface="+mn-ea"/>
                        </a:rPr>
                        <a:t>静电喷塑表面处理</a:t>
                      </a:r>
                      <a:endParaRPr lang="zh-CN" altLang="en-US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n-ea"/>
                          <a:ea typeface="+mn-ea"/>
                        </a:rPr>
                        <a:t>4mm</a:t>
                      </a:r>
                      <a:r>
                        <a:rPr lang="zh-CN" altLang="en-US" sz="1050" dirty="0">
                          <a:latin typeface="+mn-ea"/>
                          <a:ea typeface="+mn-ea"/>
                        </a:rPr>
                        <a:t>钢化超</a:t>
                      </a:r>
                      <a:r>
                        <a:rPr lang="zh-CN" altLang="en-US" sz="1050" dirty="0" smtClean="0">
                          <a:latin typeface="+mn-ea"/>
                          <a:ea typeface="+mn-ea"/>
                        </a:rPr>
                        <a:t>白玻璃</a:t>
                      </a:r>
                      <a:endParaRPr lang="en-US" altLang="zh-CN" sz="1050" dirty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1800</a:t>
                      </a: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mA</a:t>
                      </a: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恒</a:t>
                      </a: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流驱动</a:t>
                      </a:r>
                      <a:endParaRPr kumimoji="0" lang="zh-CN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输入电源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50" dirty="0">
                          <a:sym typeface="+mn-ea"/>
                        </a:rPr>
                        <a:t>100 ～ 240VAC±10%，50/60Hz；DC 24V</a:t>
                      </a:r>
                      <a:endParaRPr lang="en-US" altLang="zh-CN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8W</a:t>
                      </a:r>
                      <a:endParaRPr lang="en-US" altLang="zh-CN" sz="105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</a:t>
                      </a: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中心光强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3700 cd</a:t>
                      </a: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°）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</a:t>
                      </a:r>
                      <a:r>
                        <a:rPr lang="en-US" altLang="zh-CN" sz="105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  <a:r>
                        <a:rPr lang="zh-CN" altLang="en-US" sz="1050" dirty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（低压）；</a:t>
                      </a:r>
                      <a:r>
                        <a:rPr lang="en-US" altLang="zh-CN" sz="1050" dirty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3</a:t>
                      </a:r>
                      <a:r>
                        <a:rPr lang="zh-CN" altLang="en-US" sz="1050" dirty="0" smtClean="0">
                          <a:sym typeface="+mn-ea"/>
                        </a:rPr>
                        <a:t>*</a:t>
                      </a:r>
                      <a:r>
                        <a:rPr lang="en-US" altLang="zh-CN" sz="1050" dirty="0" smtClean="0">
                          <a:sym typeface="+mn-ea"/>
                        </a:rPr>
                        <a:t>1.0mm</a:t>
                      </a:r>
                      <a:r>
                        <a:rPr lang="en-US" altLang="zh-CN" sz="1050" baseline="30000" dirty="0" smtClean="0">
                          <a:sym typeface="+mn-ea"/>
                        </a:rPr>
                        <a:t>2</a:t>
                      </a:r>
                      <a:r>
                        <a:rPr lang="en-US" altLang="zh-CN" sz="1050" dirty="0" smtClean="0">
                          <a:sym typeface="+mn-ea"/>
                        </a:rPr>
                        <a:t> </a:t>
                      </a:r>
                      <a:r>
                        <a:rPr lang="zh-CN" altLang="en-US" sz="1050" dirty="0" smtClean="0">
                          <a:sym typeface="+mn-ea"/>
                        </a:rPr>
                        <a:t>橡胶线</a:t>
                      </a:r>
                      <a:r>
                        <a:rPr lang="zh-CN" altLang="en-US" sz="1050" dirty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（高压）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50" dirty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2*0.75mm</a:t>
                      </a:r>
                      <a:r>
                        <a:rPr lang="en-US" altLang="zh-CN" sz="1050" baseline="30000" dirty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2</a:t>
                      </a:r>
                      <a:r>
                        <a:rPr lang="en-US" altLang="zh-CN" sz="1050" dirty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  +3*0.5mm</a:t>
                      </a:r>
                      <a:r>
                        <a:rPr lang="en-US" altLang="zh-CN" sz="1050" baseline="30000" dirty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2 </a:t>
                      </a:r>
                      <a:r>
                        <a:rPr lang="zh-CN" altLang="en-US" sz="1050" dirty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橡胶线（可控）</a:t>
                      </a:r>
                      <a:endParaRPr lang="zh-CN" altLang="en-US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altLang="zh-CN" sz="1050" dirty="0" smtClean="0">
                          <a:sym typeface="+mn-ea"/>
                        </a:rPr>
                        <a:t> 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-20℃~+55 ℃(Ta+10℃)</a:t>
                      </a: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功率因数</a:t>
                      </a: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(PF)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≥0.5</a:t>
                      </a: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冷启动电流</a:t>
                      </a: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(Max)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20A</a:t>
                      </a: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0.2KG</a:t>
                      </a: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73953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73953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灯具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尺寸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(mm)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67544" y="1340768"/>
            <a:ext cx="4527887" cy="258160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584" y="1700808"/>
            <a:ext cx="2404110" cy="1463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rcRect l="40221"/>
          <a:stretch>
            <a:fillRect/>
          </a:stretch>
        </p:blipFill>
        <p:spPr>
          <a:xfrm>
            <a:off x="755576" y="4545649"/>
            <a:ext cx="1783715" cy="8553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27784" y="4533732"/>
            <a:ext cx="854075" cy="794385"/>
          </a:xfrm>
          <a:prstGeom prst="rect">
            <a:avLst/>
          </a:prstGeom>
        </p:spPr>
      </p:pic>
      <p:sp>
        <p:nvSpPr>
          <p:cNvPr id="9" name="矩形 4"/>
          <p:cNvSpPr>
            <a:spLocks noChangeArrowheads="1"/>
          </p:cNvSpPr>
          <p:nvPr/>
        </p:nvSpPr>
        <p:spPr bwMode="auto">
          <a:xfrm>
            <a:off x="722857" y="5421484"/>
            <a:ext cx="690880" cy="245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外遮光罩</a:t>
            </a:r>
          </a:p>
        </p:txBody>
      </p:sp>
      <p:sp>
        <p:nvSpPr>
          <p:cNvPr id="10" name="矩形 4"/>
          <p:cNvSpPr>
            <a:spLocks noChangeArrowheads="1"/>
          </p:cNvSpPr>
          <p:nvPr/>
        </p:nvSpPr>
        <p:spPr bwMode="auto">
          <a:xfrm>
            <a:off x="1547664" y="5421484"/>
            <a:ext cx="817880" cy="245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蜂窝防眩网</a:t>
            </a:r>
          </a:p>
        </p:txBody>
      </p:sp>
      <p:sp>
        <p:nvSpPr>
          <p:cNvPr id="11" name="矩形 4"/>
          <p:cNvSpPr>
            <a:spLocks noChangeArrowheads="1"/>
          </p:cNvSpPr>
          <p:nvPr/>
        </p:nvSpPr>
        <p:spPr bwMode="auto">
          <a:xfrm>
            <a:off x="2627784" y="5421484"/>
            <a:ext cx="817880" cy="245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深筒防眩罩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39552" y="4065419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防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眩附件可选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41787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zllN2FhMzY1ZDEyOTQyYTFjYWI5YTBiNDA0YjQwYTQifQ=="/>
  <p:tag name="KSO_WPP_MARK_KEY" val="902e1d9f-7f01-4ee7-9978-4e116cbd26f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410,&quot;width&quot;:3507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9c4ee50-8308-474f-b2c5-1cf3c65fcc98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5970,&quot;width&quot;:10470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360</Words>
  <Application>Microsoft Office PowerPoint</Application>
  <PresentationFormat>全屏显示(4:3)</PresentationFormat>
  <Paragraphs>56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方正黑体简体</vt:lpstr>
      <vt:lpstr>黑体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钟佳丹</cp:lastModifiedBy>
  <cp:revision>107</cp:revision>
  <cp:lastPrinted>2023-08-04T02:59:00Z</cp:lastPrinted>
  <dcterms:created xsi:type="dcterms:W3CDTF">2015-05-19T08:03:00Z</dcterms:created>
  <dcterms:modified xsi:type="dcterms:W3CDTF">2023-10-07T05:47:56Z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921DF6A92CD64E90B8CA5537FAF29CBB</vt:lpwstr>
  </property>
  <property fmtid="{D5CDD505-2E9C-101B-9397-08002B2CF9AE}" pid="3" name="KSOProductBuildVer">
    <vt:lpwstr>2052-12.1.0.15404</vt:lpwstr>
  </property>
  <property fmtid="{D5CDD505-2E9C-101B-9397-08002B2CF9AE}" pid="4" name="commondata">
    <vt:lpwstr>eyJoZGlkIjoiNzllN2FhMzY1ZDEyOTQyYTFjYWI5YTBiNDA0YjQwYTQifQ==</vt:lpwstr>
  </property>
</Properties>
</file>